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608965" y="92074"/>
            <a:ext cx="1096137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Texte du titre</a:t>
            </a:r>
          </a:p>
        </p:txBody>
      </p:sp>
      <p:sp>
        <p:nvSpPr>
          <p:cNvPr id="3" name="Texte niveau 1…"/>
          <p:cNvSpPr txBox="1"/>
          <p:nvPr>
            <p:ph type="body" idx="1"/>
          </p:nvPr>
        </p:nvSpPr>
        <p:spPr>
          <a:xfrm>
            <a:off x="608965" y="1600200"/>
            <a:ext cx="1096137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5886661" y="6172200"/>
            <a:ext cx="2841838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2"/>
          <p:cNvSpPr txBox="1"/>
          <p:nvPr/>
        </p:nvSpPr>
        <p:spPr>
          <a:xfrm>
            <a:off x="1992376" y="553672"/>
            <a:ext cx="7315201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WIREFRAMES NOTEBOOK</a:t>
            </a:r>
          </a:p>
        </p:txBody>
      </p:sp>
      <p:sp>
        <p:nvSpPr>
          <p:cNvPr id="21" name="Text 3"/>
          <p:cNvSpPr txBox="1"/>
          <p:nvPr/>
        </p:nvSpPr>
        <p:spPr>
          <a:xfrm>
            <a:off x="566927" y="1005839"/>
            <a:ext cx="5693891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Test, even if it's imperfect</a:t>
            </a:r>
          </a:p>
        </p:txBody>
      </p:sp>
      <p:sp>
        <p:nvSpPr>
          <p:cNvPr id="22" name="Text 4"/>
          <p:cNvSpPr txBox="1"/>
          <p:nvPr/>
        </p:nvSpPr>
        <p:spPr>
          <a:xfrm>
            <a:off x="566927" y="1603248"/>
            <a:ext cx="5522075" cy="415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</a:defRPr>
            </a:lvl1pPr>
          </a:lstStyle>
          <a:p>
            <a:pPr/>
            <a:r>
              <a:t>A wireframe is a sketch to check an idea. A pencil and a sheet of paper are enough. It's a tool, not a work of art. </a:t>
            </a:r>
          </a:p>
        </p:txBody>
      </p:sp>
      <p:sp>
        <p:nvSpPr>
          <p:cNvPr id="23" name="Shape 5"/>
          <p:cNvSpPr/>
          <p:nvPr/>
        </p:nvSpPr>
        <p:spPr>
          <a:xfrm>
            <a:off x="566928" y="2148839"/>
            <a:ext cx="5368900" cy="73152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4" name="Shape 6"/>
          <p:cNvSpPr/>
          <p:nvPr/>
        </p:nvSpPr>
        <p:spPr>
          <a:xfrm>
            <a:off x="694944" y="2276855"/>
            <a:ext cx="365761" cy="36576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5" name="Text 7"/>
          <p:cNvSpPr txBox="1"/>
          <p:nvPr/>
        </p:nvSpPr>
        <p:spPr>
          <a:xfrm>
            <a:off x="694944" y="2348759"/>
            <a:ext cx="365761" cy="22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6" name="Text 8"/>
          <p:cNvSpPr txBox="1"/>
          <p:nvPr/>
        </p:nvSpPr>
        <p:spPr>
          <a:xfrm>
            <a:off x="1170432" y="2284890"/>
            <a:ext cx="4591661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 sketch, not a finished drawing</a:t>
            </a:r>
          </a:p>
        </p:txBody>
      </p:sp>
      <p:sp>
        <p:nvSpPr>
          <p:cNvPr id="27" name="Text 9"/>
          <p:cNvSpPr txBox="1"/>
          <p:nvPr/>
        </p:nvSpPr>
        <p:spPr>
          <a:xfrm>
            <a:off x="1170432" y="2505455"/>
            <a:ext cx="4591661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100">
                <a:solidFill>
                  <a:srgbClr val="6E6E6E"/>
                </a:solidFill>
              </a:defRPr>
            </a:lvl1pPr>
          </a:lstStyle>
          <a:p>
            <a:pPr/>
            <a:r>
              <a:t>In black and white, no colours, no logo. We test an idea, not an aesthetic.</a:t>
            </a:r>
          </a:p>
        </p:txBody>
      </p:sp>
      <p:sp>
        <p:nvSpPr>
          <p:cNvPr id="28" name="Shape 10"/>
          <p:cNvSpPr/>
          <p:nvPr/>
        </p:nvSpPr>
        <p:spPr>
          <a:xfrm>
            <a:off x="566928" y="2990088"/>
            <a:ext cx="5368900" cy="73152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9" name="Shape 11"/>
          <p:cNvSpPr/>
          <p:nvPr/>
        </p:nvSpPr>
        <p:spPr>
          <a:xfrm>
            <a:off x="694944" y="3118104"/>
            <a:ext cx="365761" cy="36576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0" name="Text 12"/>
          <p:cNvSpPr txBox="1"/>
          <p:nvPr/>
        </p:nvSpPr>
        <p:spPr>
          <a:xfrm>
            <a:off x="694944" y="3190007"/>
            <a:ext cx="365761" cy="22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31" name="Text 13"/>
          <p:cNvSpPr txBox="1"/>
          <p:nvPr/>
        </p:nvSpPr>
        <p:spPr>
          <a:xfrm>
            <a:off x="1170432" y="3126138"/>
            <a:ext cx="4591661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One journey at a time</a:t>
            </a:r>
          </a:p>
        </p:txBody>
      </p:sp>
      <p:sp>
        <p:nvSpPr>
          <p:cNvPr id="32" name="Text 14"/>
          <p:cNvSpPr txBox="1"/>
          <p:nvPr/>
        </p:nvSpPr>
        <p:spPr>
          <a:xfrm>
            <a:off x="1170432" y="3346703"/>
            <a:ext cx="4591661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100">
                <a:solidFill>
                  <a:srgbClr val="6E6E6E"/>
                </a:solidFill>
              </a:defRPr>
            </a:lvl1pPr>
          </a:lstStyle>
          <a:p>
            <a:pPr/>
            <a:r>
              <a:t>The one for your main feature. The rest can wait.</a:t>
            </a:r>
          </a:p>
        </p:txBody>
      </p:sp>
      <p:sp>
        <p:nvSpPr>
          <p:cNvPr id="33" name="Shape 15"/>
          <p:cNvSpPr/>
          <p:nvPr/>
        </p:nvSpPr>
        <p:spPr>
          <a:xfrm>
            <a:off x="566928" y="3831335"/>
            <a:ext cx="5368900" cy="73152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4" name="Shape 16"/>
          <p:cNvSpPr/>
          <p:nvPr/>
        </p:nvSpPr>
        <p:spPr>
          <a:xfrm>
            <a:off x="694944" y="3959352"/>
            <a:ext cx="365761" cy="36576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5" name="Text 17"/>
          <p:cNvSpPr txBox="1"/>
          <p:nvPr/>
        </p:nvSpPr>
        <p:spPr>
          <a:xfrm>
            <a:off x="694944" y="4031255"/>
            <a:ext cx="365761" cy="22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36" name="Text 18"/>
          <p:cNvSpPr txBox="1"/>
          <p:nvPr/>
        </p:nvSpPr>
        <p:spPr>
          <a:xfrm>
            <a:off x="1170432" y="3967386"/>
            <a:ext cx="4591661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Three screens are enough</a:t>
            </a:r>
          </a:p>
        </p:txBody>
      </p:sp>
      <p:sp>
        <p:nvSpPr>
          <p:cNvPr id="37" name="Text 19"/>
          <p:cNvSpPr txBox="1"/>
          <p:nvPr/>
        </p:nvSpPr>
        <p:spPr>
          <a:xfrm>
            <a:off x="1170432" y="4187952"/>
            <a:ext cx="4591661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100">
                <a:solidFill>
                  <a:srgbClr val="6E6E6E"/>
                </a:solidFill>
              </a:defRPr>
            </a:lvl1pPr>
          </a:lstStyle>
          <a:p>
            <a:pPr/>
            <a:r>
              <a:t>The start (we trigger), the action (what happens), the result (what appears).</a:t>
            </a:r>
          </a:p>
        </p:txBody>
      </p:sp>
      <p:sp>
        <p:nvSpPr>
          <p:cNvPr id="38" name="Shape 21"/>
          <p:cNvSpPr/>
          <p:nvPr/>
        </p:nvSpPr>
        <p:spPr>
          <a:xfrm>
            <a:off x="6763868" y="2860039"/>
            <a:ext cx="1280161" cy="1828801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9" name="Text 22"/>
          <p:cNvSpPr txBox="1"/>
          <p:nvPr/>
        </p:nvSpPr>
        <p:spPr>
          <a:xfrm>
            <a:off x="6763868" y="2950370"/>
            <a:ext cx="1280161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3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40" name="Text 23"/>
          <p:cNvSpPr txBox="1"/>
          <p:nvPr/>
        </p:nvSpPr>
        <p:spPr>
          <a:xfrm>
            <a:off x="6763868" y="4804585"/>
            <a:ext cx="1280161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1100">
                <a:solidFill>
                  <a:srgbClr val="6E6E6E"/>
                </a:solidFill>
              </a:defRPr>
            </a:lvl1pPr>
          </a:lstStyle>
          <a:p>
            <a:pPr/>
            <a:r>
              <a:t>The start</a:t>
            </a:r>
          </a:p>
        </p:txBody>
      </p:sp>
      <p:sp>
        <p:nvSpPr>
          <p:cNvPr id="41" name="Text 24"/>
          <p:cNvSpPr txBox="1"/>
          <p:nvPr/>
        </p:nvSpPr>
        <p:spPr>
          <a:xfrm>
            <a:off x="8163566" y="3118294"/>
            <a:ext cx="365761" cy="283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→</a:t>
            </a:r>
          </a:p>
        </p:txBody>
      </p:sp>
      <p:sp>
        <p:nvSpPr>
          <p:cNvPr id="42" name="Shape 25"/>
          <p:cNvSpPr/>
          <p:nvPr/>
        </p:nvSpPr>
        <p:spPr>
          <a:xfrm>
            <a:off x="8555076" y="1717039"/>
            <a:ext cx="1280161" cy="1828801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3" name="Text 26"/>
          <p:cNvSpPr txBox="1"/>
          <p:nvPr/>
        </p:nvSpPr>
        <p:spPr>
          <a:xfrm>
            <a:off x="8555076" y="1807370"/>
            <a:ext cx="1280161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3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44" name="Text 27"/>
          <p:cNvSpPr txBox="1"/>
          <p:nvPr/>
        </p:nvSpPr>
        <p:spPr>
          <a:xfrm>
            <a:off x="8555076" y="3661585"/>
            <a:ext cx="1280161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1100">
                <a:solidFill>
                  <a:srgbClr val="6E6E6E"/>
                </a:solidFill>
              </a:defRPr>
            </a:lvl1pPr>
          </a:lstStyle>
          <a:p>
            <a:pPr/>
            <a:r>
              <a:t>Action 1</a:t>
            </a:r>
          </a:p>
        </p:txBody>
      </p:sp>
      <p:sp>
        <p:nvSpPr>
          <p:cNvPr id="45" name="Text 28"/>
          <p:cNvSpPr txBox="1"/>
          <p:nvPr/>
        </p:nvSpPr>
        <p:spPr>
          <a:xfrm>
            <a:off x="9853524" y="2489544"/>
            <a:ext cx="365761" cy="28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→</a:t>
            </a:r>
          </a:p>
        </p:txBody>
      </p:sp>
      <p:sp>
        <p:nvSpPr>
          <p:cNvPr id="46" name="Shape 29"/>
          <p:cNvSpPr/>
          <p:nvPr/>
        </p:nvSpPr>
        <p:spPr>
          <a:xfrm>
            <a:off x="10219283" y="1717039"/>
            <a:ext cx="1280162" cy="1828801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7" name="Text 30"/>
          <p:cNvSpPr txBox="1"/>
          <p:nvPr/>
        </p:nvSpPr>
        <p:spPr>
          <a:xfrm>
            <a:off x="10219283" y="1807370"/>
            <a:ext cx="1280161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3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48" name="Text 31"/>
          <p:cNvSpPr txBox="1"/>
          <p:nvPr/>
        </p:nvSpPr>
        <p:spPr>
          <a:xfrm>
            <a:off x="10219283" y="3661585"/>
            <a:ext cx="1280161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1100">
                <a:solidFill>
                  <a:srgbClr val="6E6E6E"/>
                </a:solidFill>
              </a:defRPr>
            </a:lvl1pPr>
          </a:lstStyle>
          <a:p>
            <a:pPr/>
            <a:r>
              <a:t>Result 1</a:t>
            </a:r>
          </a:p>
        </p:txBody>
      </p:sp>
      <p:sp>
        <p:nvSpPr>
          <p:cNvPr id="49" name="Text 33"/>
          <p:cNvSpPr txBox="1"/>
          <p:nvPr/>
        </p:nvSpPr>
        <p:spPr>
          <a:xfrm>
            <a:off x="786383" y="5770982"/>
            <a:ext cx="5387950" cy="4244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04999"/>
              </a:lnSpc>
              <a:defRPr b="1" sz="1500">
                <a:solidFill>
                  <a:srgbClr val="111111"/>
                </a:solidFill>
              </a:defRPr>
            </a:pPr>
            <a:r>
              <a:rPr b="0"/>
              <a:t>If </a:t>
            </a:r>
            <a:r>
              <a:rPr b="0"/>
              <a:t>you hesitate to show a wireframe because it's “ugly”, then it's perfect. The rough draft invites people to be frank.</a:t>
            </a:r>
          </a:p>
        </p:txBody>
      </p:sp>
      <p:pic>
        <p:nvPicPr>
          <p:cNvPr id="50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1"/>
            <a:ext cx="868682" cy="223115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Text 34"/>
          <p:cNvSpPr txBox="1"/>
          <p:nvPr/>
        </p:nvSpPr>
        <p:spPr>
          <a:xfrm>
            <a:off x="8515807" y="6428739"/>
            <a:ext cx="3108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52" name="Shape 0"/>
          <p:cNvSpPr/>
          <p:nvPr/>
        </p:nvSpPr>
        <p:spPr>
          <a:xfrm>
            <a:off x="566927" y="457200"/>
            <a:ext cx="1234441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53" name="Text 1"/>
          <p:cNvSpPr txBox="1"/>
          <p:nvPr/>
        </p:nvSpPr>
        <p:spPr>
          <a:xfrm>
            <a:off x="566927" y="556674"/>
            <a:ext cx="123444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3</a:t>
            </a:r>
          </a:p>
        </p:txBody>
      </p:sp>
      <p:sp>
        <p:nvSpPr>
          <p:cNvPr id="54" name="Ligne"/>
          <p:cNvSpPr/>
          <p:nvPr/>
        </p:nvSpPr>
        <p:spPr>
          <a:xfrm flipV="1">
            <a:off x="624715" y="5795771"/>
            <a:ext cx="1" cy="321061"/>
          </a:xfrm>
          <a:prstGeom prst="line">
            <a:avLst/>
          </a:prstGeom>
          <a:ln w="88900">
            <a:solidFill>
              <a:srgbClr val="3E6AF6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55" name="Shape 15"/>
          <p:cNvSpPr/>
          <p:nvPr/>
        </p:nvSpPr>
        <p:spPr>
          <a:xfrm>
            <a:off x="566928" y="4664629"/>
            <a:ext cx="5368900" cy="73152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6" name="Shape 16"/>
          <p:cNvSpPr/>
          <p:nvPr/>
        </p:nvSpPr>
        <p:spPr>
          <a:xfrm>
            <a:off x="694944" y="4792645"/>
            <a:ext cx="365761" cy="36576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57" name="Text 17"/>
          <p:cNvSpPr txBox="1"/>
          <p:nvPr/>
        </p:nvSpPr>
        <p:spPr>
          <a:xfrm>
            <a:off x="694944" y="4864549"/>
            <a:ext cx="365761" cy="221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58" name="Text 18"/>
          <p:cNvSpPr txBox="1"/>
          <p:nvPr/>
        </p:nvSpPr>
        <p:spPr>
          <a:xfrm>
            <a:off x="1170432" y="4800680"/>
            <a:ext cx="4591661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Test screen by screen</a:t>
            </a:r>
          </a:p>
        </p:txBody>
      </p:sp>
      <p:sp>
        <p:nvSpPr>
          <p:cNvPr id="59" name="Text 19"/>
          <p:cNvSpPr txBox="1"/>
          <p:nvPr/>
        </p:nvSpPr>
        <p:spPr>
          <a:xfrm>
            <a:off x="1170432" y="5021245"/>
            <a:ext cx="4591661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100">
                <a:solidFill>
                  <a:srgbClr val="6E6E6E"/>
                </a:solidFill>
              </a:defRPr>
            </a:lvl1pPr>
          </a:lstStyle>
          <a:p>
            <a:pPr/>
            <a:r>
              <a:t>During your test, show one screen at a time to simulate the journey</a:t>
            </a:r>
          </a:p>
        </p:txBody>
      </p:sp>
      <p:sp>
        <p:nvSpPr>
          <p:cNvPr id="60" name="Shape 25"/>
          <p:cNvSpPr/>
          <p:nvPr/>
        </p:nvSpPr>
        <p:spPr>
          <a:xfrm>
            <a:off x="8564220" y="3990187"/>
            <a:ext cx="1280161" cy="1828801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1" name="Text 26"/>
          <p:cNvSpPr txBox="1"/>
          <p:nvPr/>
        </p:nvSpPr>
        <p:spPr>
          <a:xfrm>
            <a:off x="8564220" y="4080517"/>
            <a:ext cx="1280161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3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62" name="Text 27"/>
          <p:cNvSpPr txBox="1"/>
          <p:nvPr/>
        </p:nvSpPr>
        <p:spPr>
          <a:xfrm>
            <a:off x="8564220" y="5934733"/>
            <a:ext cx="1280161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1100">
                <a:solidFill>
                  <a:srgbClr val="6E6E6E"/>
                </a:solidFill>
              </a:defRPr>
            </a:lvl1pPr>
          </a:lstStyle>
          <a:p>
            <a:pPr/>
            <a:r>
              <a:t>Action 2</a:t>
            </a:r>
          </a:p>
        </p:txBody>
      </p:sp>
      <p:sp>
        <p:nvSpPr>
          <p:cNvPr id="63" name="Text 28"/>
          <p:cNvSpPr txBox="1"/>
          <p:nvPr/>
        </p:nvSpPr>
        <p:spPr>
          <a:xfrm>
            <a:off x="9853524" y="4833630"/>
            <a:ext cx="365761" cy="28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→</a:t>
            </a:r>
          </a:p>
        </p:txBody>
      </p:sp>
      <p:sp>
        <p:nvSpPr>
          <p:cNvPr id="64" name="Shape 29"/>
          <p:cNvSpPr/>
          <p:nvPr/>
        </p:nvSpPr>
        <p:spPr>
          <a:xfrm>
            <a:off x="10228427" y="3990187"/>
            <a:ext cx="1280162" cy="1828801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5" name="Text 30"/>
          <p:cNvSpPr txBox="1"/>
          <p:nvPr/>
        </p:nvSpPr>
        <p:spPr>
          <a:xfrm>
            <a:off x="10228427" y="4080517"/>
            <a:ext cx="128016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3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66" name="Text 31"/>
          <p:cNvSpPr txBox="1"/>
          <p:nvPr/>
        </p:nvSpPr>
        <p:spPr>
          <a:xfrm>
            <a:off x="10228427" y="5934733"/>
            <a:ext cx="1280162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1100">
                <a:solidFill>
                  <a:srgbClr val="6E6E6E"/>
                </a:solidFill>
              </a:defRPr>
            </a:lvl1pPr>
          </a:lstStyle>
          <a:p>
            <a:pPr/>
            <a:r>
              <a:t>Result 2</a:t>
            </a:r>
          </a:p>
        </p:txBody>
      </p:sp>
      <p:sp>
        <p:nvSpPr>
          <p:cNvPr id="67" name="Text 24"/>
          <p:cNvSpPr txBox="1"/>
          <p:nvPr/>
        </p:nvSpPr>
        <p:spPr>
          <a:xfrm>
            <a:off x="8147899" y="4078223"/>
            <a:ext cx="365761" cy="28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→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 2"/>
          <p:cNvSpPr txBox="1"/>
          <p:nvPr/>
        </p:nvSpPr>
        <p:spPr>
          <a:xfrm>
            <a:off x="1992376" y="553672"/>
            <a:ext cx="7315201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WIREFRAMES · MOBILE</a:t>
            </a:r>
          </a:p>
        </p:txBody>
      </p:sp>
      <p:sp>
        <p:nvSpPr>
          <p:cNvPr id="70" name="Text 5"/>
          <p:cNvSpPr txBox="1"/>
          <p:nvPr/>
        </p:nvSpPr>
        <p:spPr>
          <a:xfrm>
            <a:off x="822890" y="987838"/>
            <a:ext cx="237744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1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SCREEN 1</a:t>
            </a:r>
          </a:p>
        </p:txBody>
      </p:sp>
      <p:sp>
        <p:nvSpPr>
          <p:cNvPr id="71" name="Text 6"/>
          <p:cNvSpPr txBox="1"/>
          <p:nvPr/>
        </p:nvSpPr>
        <p:spPr>
          <a:xfrm>
            <a:off x="1621110" y="1005710"/>
            <a:ext cx="2377441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1000">
                <a:solidFill>
                  <a:srgbClr val="9A9A9A"/>
                </a:solidFill>
              </a:defRPr>
            </a:lvl1pPr>
          </a:lstStyle>
          <a:p>
            <a:pPr/>
            <a:r>
              <a:t>The start</a:t>
            </a:r>
          </a:p>
        </p:txBody>
      </p:sp>
      <p:sp>
        <p:nvSpPr>
          <p:cNvPr id="72" name="Shape 7"/>
          <p:cNvSpPr/>
          <p:nvPr/>
        </p:nvSpPr>
        <p:spPr>
          <a:xfrm>
            <a:off x="988733" y="1319943"/>
            <a:ext cx="2869187" cy="4975043"/>
          </a:xfrm>
          <a:prstGeom prst="roundRect">
            <a:avLst>
              <a:gd name="adj" fmla="val 8462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3" name="Shape 8"/>
          <p:cNvSpPr/>
          <p:nvPr/>
        </p:nvSpPr>
        <p:spPr>
          <a:xfrm>
            <a:off x="2039278" y="1444998"/>
            <a:ext cx="768097" cy="14630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4" name="Text 9"/>
          <p:cNvSpPr txBox="1"/>
          <p:nvPr/>
        </p:nvSpPr>
        <p:spPr>
          <a:xfrm>
            <a:off x="4900929" y="1019820"/>
            <a:ext cx="237744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1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SCREEN 2</a:t>
            </a:r>
          </a:p>
        </p:txBody>
      </p:sp>
      <p:sp>
        <p:nvSpPr>
          <p:cNvPr id="75" name="Text 10"/>
          <p:cNvSpPr txBox="1"/>
          <p:nvPr/>
        </p:nvSpPr>
        <p:spPr>
          <a:xfrm>
            <a:off x="5634777" y="1037692"/>
            <a:ext cx="2377441" cy="137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1000">
                <a:solidFill>
                  <a:srgbClr val="9A9A9A"/>
                </a:solidFill>
              </a:defRPr>
            </a:lvl1pPr>
          </a:lstStyle>
          <a:p>
            <a:pPr/>
            <a:r>
              <a:t>The action</a:t>
            </a:r>
          </a:p>
        </p:txBody>
      </p:sp>
      <p:sp>
        <p:nvSpPr>
          <p:cNvPr id="76" name="Text 13"/>
          <p:cNvSpPr txBox="1"/>
          <p:nvPr/>
        </p:nvSpPr>
        <p:spPr>
          <a:xfrm>
            <a:off x="8009890" y="1019820"/>
            <a:ext cx="2377441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1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SCREEN 3</a:t>
            </a:r>
          </a:p>
        </p:txBody>
      </p:sp>
      <p:sp>
        <p:nvSpPr>
          <p:cNvPr id="77" name="Text 14"/>
          <p:cNvSpPr txBox="1"/>
          <p:nvPr/>
        </p:nvSpPr>
        <p:spPr>
          <a:xfrm>
            <a:off x="8881567" y="1037692"/>
            <a:ext cx="2377441" cy="137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1000">
                <a:solidFill>
                  <a:srgbClr val="9A9A9A"/>
                </a:solidFill>
              </a:defRPr>
            </a:lvl1pPr>
          </a:lstStyle>
          <a:p>
            <a:pPr/>
            <a:r>
              <a:t>The result</a:t>
            </a:r>
          </a:p>
        </p:txBody>
      </p:sp>
      <p:pic>
        <p:nvPicPr>
          <p:cNvPr id="7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1"/>
            <a:ext cx="868682" cy="223115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Text 17"/>
          <p:cNvSpPr txBox="1"/>
          <p:nvPr/>
        </p:nvSpPr>
        <p:spPr>
          <a:xfrm>
            <a:off x="8515807" y="6428739"/>
            <a:ext cx="3108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80" name="Shape 0"/>
          <p:cNvSpPr/>
          <p:nvPr/>
        </p:nvSpPr>
        <p:spPr>
          <a:xfrm>
            <a:off x="566927" y="457200"/>
            <a:ext cx="1234441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81" name="Text 1"/>
          <p:cNvSpPr txBox="1"/>
          <p:nvPr/>
        </p:nvSpPr>
        <p:spPr>
          <a:xfrm>
            <a:off x="566927" y="556674"/>
            <a:ext cx="123444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3</a:t>
            </a:r>
          </a:p>
        </p:txBody>
      </p:sp>
      <p:sp>
        <p:nvSpPr>
          <p:cNvPr id="82" name="Shape 7"/>
          <p:cNvSpPr/>
          <p:nvPr/>
        </p:nvSpPr>
        <p:spPr>
          <a:xfrm>
            <a:off x="4655056" y="1319943"/>
            <a:ext cx="2869188" cy="4975043"/>
          </a:xfrm>
          <a:prstGeom prst="roundRect">
            <a:avLst>
              <a:gd name="adj" fmla="val 8462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3" name="Shape 8"/>
          <p:cNvSpPr/>
          <p:nvPr/>
        </p:nvSpPr>
        <p:spPr>
          <a:xfrm>
            <a:off x="5705602" y="1444998"/>
            <a:ext cx="768097" cy="14630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4" name="Shape 7"/>
          <p:cNvSpPr/>
          <p:nvPr/>
        </p:nvSpPr>
        <p:spPr>
          <a:xfrm>
            <a:off x="8321380" y="1314230"/>
            <a:ext cx="2869187" cy="4975043"/>
          </a:xfrm>
          <a:prstGeom prst="roundRect">
            <a:avLst>
              <a:gd name="adj" fmla="val 8462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5" name="Shape 8"/>
          <p:cNvSpPr/>
          <p:nvPr/>
        </p:nvSpPr>
        <p:spPr>
          <a:xfrm>
            <a:off x="9371925" y="1439285"/>
            <a:ext cx="768097" cy="14630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2"/>
          <p:cNvSpPr txBox="1"/>
          <p:nvPr/>
        </p:nvSpPr>
        <p:spPr>
          <a:xfrm>
            <a:off x="1992376" y="553672"/>
            <a:ext cx="7315201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WIREFRAMES · DESKTOP</a:t>
            </a:r>
          </a:p>
        </p:txBody>
      </p:sp>
      <p:sp>
        <p:nvSpPr>
          <p:cNvPr id="88" name="Shape 6"/>
          <p:cNvSpPr/>
          <p:nvPr/>
        </p:nvSpPr>
        <p:spPr>
          <a:xfrm>
            <a:off x="1378309" y="978071"/>
            <a:ext cx="9417301" cy="540337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9" name="Shape 7"/>
          <p:cNvSpPr/>
          <p:nvPr/>
        </p:nvSpPr>
        <p:spPr>
          <a:xfrm>
            <a:off x="1383690" y="1435271"/>
            <a:ext cx="9411920" cy="1"/>
          </a:xfrm>
          <a:prstGeom prst="line">
            <a:avLst/>
          </a:prstGeom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0" name="Shape 8"/>
          <p:cNvSpPr/>
          <p:nvPr/>
        </p:nvSpPr>
        <p:spPr>
          <a:xfrm>
            <a:off x="1584858" y="1142663"/>
            <a:ext cx="137161" cy="137161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1" name="Shape 9"/>
          <p:cNvSpPr/>
          <p:nvPr/>
        </p:nvSpPr>
        <p:spPr>
          <a:xfrm>
            <a:off x="1822602" y="1142663"/>
            <a:ext cx="137161" cy="137161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2" name="Shape 10"/>
          <p:cNvSpPr/>
          <p:nvPr/>
        </p:nvSpPr>
        <p:spPr>
          <a:xfrm>
            <a:off x="2060346" y="1142663"/>
            <a:ext cx="137161" cy="137161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3" name="Shape 11"/>
          <p:cNvSpPr/>
          <p:nvPr/>
        </p:nvSpPr>
        <p:spPr>
          <a:xfrm>
            <a:off x="2572410" y="1106087"/>
            <a:ext cx="7857440" cy="219457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9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1"/>
            <a:ext cx="868682" cy="223115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ext 12"/>
          <p:cNvSpPr txBox="1"/>
          <p:nvPr/>
        </p:nvSpPr>
        <p:spPr>
          <a:xfrm>
            <a:off x="8515807" y="6428739"/>
            <a:ext cx="3108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96" name="Shape 0"/>
          <p:cNvSpPr/>
          <p:nvPr/>
        </p:nvSpPr>
        <p:spPr>
          <a:xfrm>
            <a:off x="566927" y="457200"/>
            <a:ext cx="1234441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7" name="Text 1"/>
          <p:cNvSpPr txBox="1"/>
          <p:nvPr/>
        </p:nvSpPr>
        <p:spPr>
          <a:xfrm>
            <a:off x="566927" y="556674"/>
            <a:ext cx="123444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